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　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冲刺训练　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3101" y="2593406"/>
            <a:ext cx="1941803" cy="448792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2492896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是一篇说明文。文章主要介绍了时尚不只在服装而在许多方面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并重点说明了时尚在不断地变化。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6552" y="980728"/>
            <a:ext cx="10597306" cy="13334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6222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many people,fashion means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意思是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clothes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fact,there is fashion in many other things,not only in clothes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is fashion in holidays,restaurants,films and books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is also fashion in jobs,building styles,etc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Fashion changes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look at pictures of people or things from the past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过去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can find the changes in fashion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 English house in the 1750s is quite different from one in the 1650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young boy today looks very different from his fashionable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时尚的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grandpa in the 1940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Today,fashion changes fast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can get new information in a short time from newspapers,radios,telephones,televisions and the Internet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new fashion comes,fashionable people will buy new things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So,many people like fashion designers and dress-makers will 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money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2"/>
          <p:cNvSpPr txBox="1">
            <a:spLocks noChangeArrowheads="1"/>
          </p:cNvSpPr>
          <p:nvPr/>
        </p:nvSpPr>
        <p:spPr bwMode="auto">
          <a:xfrm>
            <a:off x="190550" y="1792560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Fashion means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passage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clothes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only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things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houses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newspapers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radios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5"/>
          <p:cNvSpPr txBox="1"/>
          <p:nvPr/>
        </p:nvSpPr>
        <p:spPr bwMode="auto">
          <a:xfrm>
            <a:off x="360854" y="35449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“In fact, there is fashion in many other things, not only in clothes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There is fashion in holidays, restaurants, films and books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There is also fashion in jobs, building styles, etc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可知，时尚体现在许多方面。故选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2"/>
          <p:cNvSpPr txBox="1">
            <a:spLocks noChangeArrowheads="1"/>
          </p:cNvSpPr>
          <p:nvPr/>
        </p:nvSpPr>
        <p:spPr bwMode="auto">
          <a:xfrm>
            <a:off x="5735166" y="1238562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Fashion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1940s was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fashion today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same as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better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than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6"/>
          <p:cNvSpPr txBox="1"/>
          <p:nvPr/>
        </p:nvSpPr>
        <p:spPr bwMode="auto">
          <a:xfrm>
            <a:off x="360854" y="253684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“A young boy today looks very different from his fashionable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时尚的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ea typeface="Times New Roman" panose="02020603050405020304" pitchFamily="18" charset="0"/>
              </a:rPr>
              <a:t>grandpa in the 1940</a:t>
            </a:r>
            <a:r>
              <a:rPr lang="en-US" altLang="zh-CN" b="1" i="1" smtClean="0">
                <a:solidFill>
                  <a:srgbClr val="FF0000"/>
                </a:solidFill>
                <a:ea typeface="Times New Roman" panose="02020603050405020304" pitchFamily="18" charset="0"/>
              </a:rPr>
              <a:t>s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可知，现在的时尚不同于二十世纪四十年代的时尚。故选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can get information in a short time from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newspapers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radios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televisions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all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 above</a:t>
            </a:r>
            <a:endParaRPr lang="zh-CN" altLang="en-US" dirty="0"/>
          </a:p>
        </p:txBody>
      </p:sp>
      <p:sp>
        <p:nvSpPr>
          <p:cNvPr id="3" name="内容占位符 7"/>
          <p:cNvSpPr txBox="1"/>
          <p:nvPr/>
        </p:nvSpPr>
        <p:spPr bwMode="auto">
          <a:xfrm>
            <a:off x="360854" y="3567023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“Today, fashion changes fast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We can get new information in a short time from newspapers, radios, telephones, televisions and the Internet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可知，我们可以快速地从报纸、收音机、电话、电视和网络上获取信息，所以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以上都是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符合题意。故选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62940" y="3069104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in the last paragraph mean in Chinese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造一些好钱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赚一大笔钱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用掉很多钱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借很多钱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5735166" y="1900282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47248" y="845338"/>
            <a:ext cx="3378516" cy="430660"/>
          </a:xfrm>
          <a:prstGeom prst="rect">
            <a:avLst/>
          </a:prstGeom>
        </p:spPr>
      </p:pic>
      <p:sp>
        <p:nvSpPr>
          <p:cNvPr id="7" name="内容占位符 8"/>
          <p:cNvSpPr txBox="1"/>
          <p:nvPr/>
        </p:nvSpPr>
        <p:spPr bwMode="auto">
          <a:xfrm>
            <a:off x="360854" y="3068960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词义猜测题。根据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“When new fashion comes, fashionable people will buy new things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So, many people like fashion designers and dress-makers will make a good money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可知，时尚的人追求时尚，购买时尚的东西，因此时尚的人会给时装设计师和服装制造商带来财富。故选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90351" y="3069104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of the following is right according to the passage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Fashionable people only buy old things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can never find changes in fashion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was fashion only in the 1940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Fashionable people like buying things in fashion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9"/>
          <p:cNvSpPr txBox="1"/>
          <p:nvPr/>
        </p:nvSpPr>
        <p:spPr bwMode="auto">
          <a:xfrm>
            <a:off x="360854" y="359489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“When new fashion comes, fashionable people will buy new things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可知，时尚的人追求时尚，他们会购买新时尚的东西。故选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2374</Words>
  <Application>WPS 演示</Application>
  <PresentationFormat>自定义</PresentationFormat>
  <Paragraphs>55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8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朗月1382326692</cp:lastModifiedBy>
  <cp:revision>470</cp:revision>
  <dcterms:created xsi:type="dcterms:W3CDTF">2020-11-06T05:24:00Z</dcterms:created>
  <dcterms:modified xsi:type="dcterms:W3CDTF">2025-09-24T08:34:59Z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2052-12.1.0.21541</vt:lpwstr>
  </property>
  <property fmtid="{D5CDD505-2E9C-101B-9397-08002B2CF9AE}" pid="3" name="ICV">
    <vt:lpwstr>70C5693434F5496C91A40CC6D900DE20_12</vt:lpwstr>
  </property>
</Properties>
</file>